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264B-A4B2-431F-8CD6-C57C10701738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3C39729-4D65-4A42-9860-CE042631CCE5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264B-A4B2-431F-8CD6-C57C10701738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9729-4D65-4A42-9860-CE042631CCE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264B-A4B2-431F-8CD6-C57C10701738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3C39729-4D65-4A42-9860-CE042631CCE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264B-A4B2-431F-8CD6-C57C10701738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9729-4D65-4A42-9860-CE042631CCE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264B-A4B2-431F-8CD6-C57C10701738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9729-4D65-4A42-9860-CE042631CCE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264B-A4B2-431F-8CD6-C57C10701738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9729-4D65-4A42-9860-CE042631CC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264B-A4B2-431F-8CD6-C57C10701738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9729-4D65-4A42-9860-CE042631CC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264B-A4B2-431F-8CD6-C57C10701738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9729-4D65-4A42-9860-CE042631CCE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264B-A4B2-431F-8CD6-C57C10701738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3C39729-4D65-4A42-9860-CE042631CCE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264B-A4B2-431F-8CD6-C57C10701738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9729-4D65-4A42-9860-CE042631CC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264B-A4B2-431F-8CD6-C57C10701738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9729-4D65-4A42-9860-CE042631CCE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77C264B-A4B2-431F-8CD6-C57C10701738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3C39729-4D65-4A42-9860-CE042631CCE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3789040"/>
            <a:ext cx="6400800" cy="1600200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Дата проведения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: с 22 октября по 30 октября</a:t>
            </a:r>
          </a:p>
          <a:p>
            <a:pPr algn="l"/>
            <a:endParaRPr lang="ru-RU" sz="1800" b="1" dirty="0" smtClean="0">
              <a:solidFill>
                <a:schemeClr val="tx2">
                  <a:lumMod val="75000"/>
                </a:schemeClr>
              </a:solidFill>
              <a:latin typeface="Segoe Print" pitchFamily="2" charset="0"/>
              <a:cs typeface="Times New Roman" pitchFamily="18" charset="0"/>
            </a:endParaRPr>
          </a:p>
          <a:p>
            <a:pPr algn="l"/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Цель проведения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: Продолжать знакомить с русскими и якутскими народными сказками. Развитие устной речи детей</a:t>
            </a:r>
            <a:r>
              <a:rPr lang="ru-RU" sz="1800" dirty="0" smtClean="0">
                <a:latin typeface="Segoe Print" pitchFamily="2" charset="0"/>
                <a:cs typeface="Times New Roman" pitchFamily="18" charset="0"/>
              </a:rPr>
              <a:t>. </a:t>
            </a:r>
          </a:p>
          <a:p>
            <a:pPr algn="l"/>
            <a:endParaRPr lang="ru-RU" sz="1800" b="1" dirty="0" smtClean="0">
              <a:latin typeface="Segoe Print" pitchFamily="2" charset="0"/>
            </a:endParaRPr>
          </a:p>
          <a:p>
            <a:pPr algn="l"/>
            <a:r>
              <a:rPr lang="ru-RU" sz="1800" b="1" dirty="0" smtClean="0">
                <a:latin typeface="Segoe Print" pitchFamily="2" charset="0"/>
              </a:rPr>
              <a:t>Итоговое </a:t>
            </a:r>
            <a:r>
              <a:rPr lang="ru-RU" sz="1800" b="1" dirty="0">
                <a:latin typeface="Segoe Print" pitchFamily="2" charset="0"/>
              </a:rPr>
              <a:t>мероприятие</a:t>
            </a:r>
            <a:r>
              <a:rPr lang="ru-RU" sz="1800" dirty="0">
                <a:latin typeface="Segoe Print" pitchFamily="2" charset="0"/>
              </a:rPr>
              <a:t>: постановка сказки «Старушка </a:t>
            </a:r>
            <a:r>
              <a:rPr lang="ru-RU" sz="1800" dirty="0" err="1">
                <a:latin typeface="Segoe Print" pitchFamily="2" charset="0"/>
              </a:rPr>
              <a:t>Таал-таал</a:t>
            </a:r>
            <a:r>
              <a:rPr lang="ru-RU" sz="1800" dirty="0">
                <a:latin typeface="Segoe Print" pitchFamily="2" charset="0"/>
              </a:rPr>
              <a:t>»</a:t>
            </a:r>
          </a:p>
          <a:p>
            <a:pPr algn="l"/>
            <a:endParaRPr lang="ru-RU" sz="1800" dirty="0"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Segoe Print" pitchFamily="2" charset="0"/>
              </a:rPr>
              <a:t>Тематическая неделя «Сказки»</a:t>
            </a:r>
            <a:endParaRPr lang="ru-RU" sz="3200" dirty="0">
              <a:solidFill>
                <a:schemeClr val="accent3">
                  <a:lumMod val="50000"/>
                </a:schemeClr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664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Хатынчаан\Documents\фото\IMG-20181030-WA00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48680"/>
            <a:ext cx="6480720" cy="486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40977" y="5733256"/>
            <a:ext cx="58865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>
                <a:latin typeface="Segoe Print" pitchFamily="2" charset="0"/>
              </a:rPr>
              <a:t>Все воспитанники показали </a:t>
            </a:r>
            <a:endParaRPr lang="ru-RU" sz="1600" dirty="0" smtClean="0">
              <a:latin typeface="Segoe Print" pitchFamily="2" charset="0"/>
            </a:endParaRPr>
          </a:p>
          <a:p>
            <a:pPr algn="ctr"/>
            <a:r>
              <a:rPr lang="ru-RU" sz="1600" dirty="0" smtClean="0">
                <a:latin typeface="Segoe Print" pitchFamily="2" charset="0"/>
              </a:rPr>
              <a:t>якутскую </a:t>
            </a:r>
            <a:r>
              <a:rPr lang="ru-RU" sz="1600" dirty="0" smtClean="0">
                <a:latin typeface="Segoe Print" pitchFamily="2" charset="0"/>
              </a:rPr>
              <a:t>народную сказку «Старушка </a:t>
            </a:r>
            <a:r>
              <a:rPr lang="ru-RU" sz="1600" dirty="0" err="1" smtClean="0">
                <a:latin typeface="Segoe Print" pitchFamily="2" charset="0"/>
              </a:rPr>
              <a:t>Таал-Таал</a:t>
            </a:r>
            <a:r>
              <a:rPr lang="ru-RU" sz="1600" dirty="0" smtClean="0">
                <a:latin typeface="Segoe Print" pitchFamily="2" charset="0"/>
              </a:rPr>
              <a:t>»</a:t>
            </a:r>
            <a:endParaRPr lang="ru-RU" sz="1600" dirty="0"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333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Хатынчаан\Documents\фото\20181030_1647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908720"/>
            <a:ext cx="5328592" cy="399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79712" y="5440868"/>
            <a:ext cx="62536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>
                <a:latin typeface="Segoe Print" pitchFamily="2" charset="0"/>
              </a:rPr>
              <a:t>Ученики театрального кружка показали детям сказки </a:t>
            </a:r>
          </a:p>
          <a:p>
            <a:pPr algn="ctr"/>
            <a:r>
              <a:rPr lang="ru-RU" sz="1600" dirty="0" smtClean="0">
                <a:latin typeface="Segoe Print" pitchFamily="2" charset="0"/>
              </a:rPr>
              <a:t>«Репка» и «Колобок»</a:t>
            </a:r>
            <a:endParaRPr lang="ru-RU" sz="1600" dirty="0"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205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Хатынчаан\Documents\фото\20181030_1641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80728"/>
            <a:ext cx="7044275" cy="528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059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Хатынчаан\Documents\фото\20181030_1639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25098"/>
            <a:ext cx="6408712" cy="480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70234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304</TotalTime>
  <Words>63</Words>
  <Application>Microsoft Office PowerPoint</Application>
  <PresentationFormat>Экран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Справедливость</vt:lpstr>
      <vt:lpstr>Тематическая неделя «Сказки»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Тематическая неделя «Сказки»</dc:title>
  <dc:creator>Хатынчаан</dc:creator>
  <cp:lastModifiedBy>Хатынчаан</cp:lastModifiedBy>
  <cp:revision>5</cp:revision>
  <dcterms:created xsi:type="dcterms:W3CDTF">2018-11-07T01:54:09Z</dcterms:created>
  <dcterms:modified xsi:type="dcterms:W3CDTF">2018-11-08T00:53:49Z</dcterms:modified>
</cp:coreProperties>
</file>