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4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93FF2F5-7B93-4625-B8C7-7C2033FE4030}" type="datetimeFigureOut">
              <a:rPr lang="ru-RU" smtClean="0"/>
              <a:t>07.11.2018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5C28C0E-CDCA-432E-8774-5C2091374B2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268760"/>
            <a:ext cx="7772400" cy="178010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Тематическая неделя, 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посвященная ко Дню государственности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 Республики </a:t>
            </a:r>
            <a:r>
              <a:rPr lang="ru-RU" sz="2400" dirty="0">
                <a:solidFill>
                  <a:srgbClr val="FF0000"/>
                </a:solidFill>
              </a:rPr>
              <a:t>С</a:t>
            </a:r>
            <a:r>
              <a:rPr lang="ru-RU" sz="2400" dirty="0" smtClean="0">
                <a:solidFill>
                  <a:srgbClr val="FF0000"/>
                </a:solidFill>
              </a:rPr>
              <a:t>аха (Якутия)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l"/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Дата проведения</a:t>
            </a: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с 24 сентября по 28 сентября 2018г.</a:t>
            </a:r>
          </a:p>
          <a:p>
            <a:pPr lvl="0" algn="l"/>
            <a:r>
              <a:rPr lang="ru-RU" sz="18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Цель проведения</a:t>
            </a: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: </a:t>
            </a:r>
          </a:p>
          <a:p>
            <a:pPr marL="285750" lvl="0" indent="-285750" algn="l">
              <a:buFont typeface="Wingdings" pitchFamily="2" charset="2"/>
              <a:buChar char="v"/>
            </a:pPr>
            <a:r>
              <a:rPr lang="ru-RU" sz="1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Формирование </a:t>
            </a:r>
            <a:r>
              <a:rPr lang="ru-RU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и развитие чувства патриотизма. </a:t>
            </a:r>
          </a:p>
          <a:p>
            <a:pPr marL="285750" lvl="0" indent="-285750" algn="l">
              <a:buFont typeface="Wingdings" pitchFamily="2" charset="2"/>
              <a:buChar char="v"/>
            </a:pPr>
            <a:r>
              <a:rPr lang="ru-RU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Привитие любви к истории родного края, его людям. </a:t>
            </a:r>
          </a:p>
          <a:p>
            <a:pPr marL="285750" lvl="0" indent="-285750" algn="l">
              <a:buFont typeface="Wingdings" pitchFamily="2" charset="2"/>
              <a:buChar char="v"/>
            </a:pPr>
            <a:r>
              <a:rPr lang="ru-RU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Развитие познавательных интересов детей.</a:t>
            </a:r>
          </a:p>
          <a:p>
            <a:pPr algn="l"/>
            <a:endParaRPr lang="ru-RU" sz="1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669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Хатынчаан\Documents\фото\IMG_20180927_11090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1352550"/>
            <a:ext cx="5537200" cy="4152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015716" y="5661248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НОД Художественное творчество (аппликация) </a:t>
            </a:r>
            <a:endParaRPr lang="ru-RU" sz="1600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на 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тему «Флаг Республики Саха (Якутия)»</a:t>
            </a:r>
          </a:p>
        </p:txBody>
      </p:sp>
    </p:spTree>
    <p:extLst>
      <p:ext uri="{BB962C8B-B14F-4D97-AF65-F5344CB8AC3E}">
        <p14:creationId xmlns:p14="http://schemas.microsoft.com/office/powerpoint/2010/main" val="3486330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Хатынчаан\Documents\фото\IMG_20180925_0957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28750"/>
            <a:ext cx="5334000" cy="4000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195736" y="5733256"/>
            <a:ext cx="4611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Дети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подготовительной и старшей группы посетили митинг и возложение гирлянды, цветов к бюсту </a:t>
            </a:r>
            <a:r>
              <a:rPr lang="ru-RU" sz="1600" dirty="0" err="1">
                <a:solidFill>
                  <a:schemeClr val="bg2">
                    <a:lumMod val="50000"/>
                  </a:schemeClr>
                </a:solidFill>
              </a:rPr>
              <a:t>Г.И.Чиряева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0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Хатынчаан\Desktop\Новая папка\DSC_090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355" y="1556792"/>
            <a:ext cx="5324475" cy="3540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0124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Хатынчаан\Documents\фото\20180927_16030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0" y="1647825"/>
            <a:ext cx="5076825" cy="3562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915816" y="5661248"/>
            <a:ext cx="3384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2">
                    <a:lumMod val="50000"/>
                  </a:schemeClr>
                </a:solidFill>
              </a:rPr>
              <a:t>Посетили </a:t>
            </a:r>
            <a:r>
              <a:rPr lang="ru-RU" sz="1600" dirty="0">
                <a:solidFill>
                  <a:schemeClr val="bg2">
                    <a:lumMod val="50000"/>
                  </a:schemeClr>
                </a:solidFill>
              </a:rPr>
              <a:t>музей имени </a:t>
            </a:r>
            <a:r>
              <a:rPr lang="ru-RU" sz="1600" dirty="0" err="1">
                <a:solidFill>
                  <a:schemeClr val="bg2">
                    <a:lumMod val="50000"/>
                  </a:schemeClr>
                </a:solidFill>
              </a:rPr>
              <a:t>Г.И.Чиряева</a:t>
            </a:r>
            <a:endParaRPr lang="ru-RU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7253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Хатынчаан\Documents\фото\20180927_15543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0" y="1462087"/>
            <a:ext cx="5245100" cy="39338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254836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Хатынчаан\Documents\фото\20180927_1555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700808"/>
            <a:ext cx="4992555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050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Хатынчаан\Documents\фото\20180927_1630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700808"/>
            <a:ext cx="5400600" cy="40504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1123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19</TotalTime>
  <Words>72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Тематическая неделя,  посвященная ко Дню государственности  Республики Саха (Якутия)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Тематическая неделя,  посвященная ко Дню государственности  Республики Саха (Якутия)</dc:title>
  <dc:creator>Хатынчаан</dc:creator>
  <cp:lastModifiedBy>Хатынчаан</cp:lastModifiedBy>
  <cp:revision>2</cp:revision>
  <dcterms:created xsi:type="dcterms:W3CDTF">2018-11-07T00:48:13Z</dcterms:created>
  <dcterms:modified xsi:type="dcterms:W3CDTF">2018-11-07T01:07:25Z</dcterms:modified>
</cp:coreProperties>
</file>