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264B-A4B2-431F-8CD6-C57C10701738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3C39729-4D65-4A42-9860-CE042631CCE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264B-A4B2-431F-8CD6-C57C10701738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9729-4D65-4A42-9860-CE042631C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264B-A4B2-431F-8CD6-C57C10701738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9729-4D65-4A42-9860-CE042631C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264B-A4B2-431F-8CD6-C57C10701738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9729-4D65-4A42-9860-CE042631CC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264B-A4B2-431F-8CD6-C57C10701738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C39729-4D65-4A42-9860-CE042631CC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264B-A4B2-431F-8CD6-C57C10701738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9729-4D65-4A42-9860-CE042631CC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264B-A4B2-431F-8CD6-C57C10701738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9729-4D65-4A42-9860-CE042631CC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264B-A4B2-431F-8CD6-C57C10701738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9729-4D65-4A42-9860-CE042631C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264B-A4B2-431F-8CD6-C57C10701738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9729-4D65-4A42-9860-CE042631C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264B-A4B2-431F-8CD6-C57C10701738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9729-4D65-4A42-9860-CE042631CC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264B-A4B2-431F-8CD6-C57C10701738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C39729-4D65-4A42-9860-CE042631CC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77C264B-A4B2-431F-8CD6-C57C10701738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3C39729-4D65-4A42-9860-CE042631CC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789040"/>
            <a:ext cx="6400800" cy="16002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cs typeface="Times New Roman" pitchFamily="18" charset="0"/>
              </a:rPr>
              <a:t>Дата проведения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cs typeface="Times New Roman" pitchFamily="18" charset="0"/>
              </a:rPr>
              <a:t>: с 22 октября по 30 октября</a:t>
            </a:r>
          </a:p>
          <a:p>
            <a:pPr algn="l"/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  <a:cs typeface="Times New Roman" pitchFamily="18" charset="0"/>
            </a:endParaRPr>
          </a:p>
          <a:p>
            <a:pPr algn="l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cs typeface="Times New Roman" pitchFamily="18" charset="0"/>
              </a:rPr>
              <a:t>Цель проведения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cs typeface="Times New Roman" pitchFamily="18" charset="0"/>
              </a:rPr>
              <a:t>: Продолжать знакомить с русскими и якутскими народными сказками. Развитие устной речи детей</a:t>
            </a:r>
            <a:r>
              <a:rPr lang="ru-RU" sz="1800" dirty="0" smtClean="0">
                <a:latin typeface="Segoe Print" pitchFamily="2" charset="0"/>
                <a:cs typeface="Times New Roman" pitchFamily="18" charset="0"/>
              </a:rPr>
              <a:t>. </a:t>
            </a:r>
          </a:p>
          <a:p>
            <a:pPr algn="l"/>
            <a:endParaRPr lang="ru-RU" sz="1800" b="1" dirty="0" smtClean="0">
              <a:latin typeface="Segoe Print" pitchFamily="2" charset="0"/>
            </a:endParaRPr>
          </a:p>
          <a:p>
            <a:pPr algn="l"/>
            <a:r>
              <a:rPr lang="ru-RU" sz="1800" b="1" dirty="0" smtClean="0">
                <a:latin typeface="Segoe Print" pitchFamily="2" charset="0"/>
              </a:rPr>
              <a:t>Итоговое </a:t>
            </a:r>
            <a:r>
              <a:rPr lang="ru-RU" sz="1800" b="1" dirty="0">
                <a:latin typeface="Segoe Print" pitchFamily="2" charset="0"/>
              </a:rPr>
              <a:t>мероприятие</a:t>
            </a:r>
            <a:r>
              <a:rPr lang="ru-RU" sz="1800" dirty="0">
                <a:latin typeface="Segoe Print" pitchFamily="2" charset="0"/>
              </a:rPr>
              <a:t>: постановка сказки «Старушка </a:t>
            </a:r>
            <a:r>
              <a:rPr lang="ru-RU" sz="1800" dirty="0" err="1">
                <a:latin typeface="Segoe Print" pitchFamily="2" charset="0"/>
              </a:rPr>
              <a:t>Таал-таал</a:t>
            </a:r>
            <a:r>
              <a:rPr lang="ru-RU" sz="1800" dirty="0">
                <a:latin typeface="Segoe Print" pitchFamily="2" charset="0"/>
              </a:rPr>
              <a:t>»</a:t>
            </a:r>
          </a:p>
          <a:p>
            <a:pPr algn="l"/>
            <a:endParaRPr lang="ru-RU" sz="1800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Тематическая неделя «Сказки»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66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атынчаан\Documents\фото\IMG-20181030-WA0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0977" y="5733256"/>
            <a:ext cx="588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Segoe Print" pitchFamily="2" charset="0"/>
              </a:rPr>
              <a:t>Все воспитанники показали </a:t>
            </a:r>
            <a:endParaRPr lang="ru-RU" sz="1600" dirty="0" smtClean="0">
              <a:latin typeface="Segoe Print" pitchFamily="2" charset="0"/>
            </a:endParaRPr>
          </a:p>
          <a:p>
            <a:pPr algn="ctr"/>
            <a:r>
              <a:rPr lang="ru-RU" sz="1600" dirty="0" smtClean="0">
                <a:latin typeface="Segoe Print" pitchFamily="2" charset="0"/>
              </a:rPr>
              <a:t>якутскую </a:t>
            </a:r>
            <a:r>
              <a:rPr lang="ru-RU" sz="1600" dirty="0" smtClean="0">
                <a:latin typeface="Segoe Print" pitchFamily="2" charset="0"/>
              </a:rPr>
              <a:t>народную сказку «Старушка </a:t>
            </a:r>
            <a:r>
              <a:rPr lang="ru-RU" sz="1600" dirty="0" err="1" smtClean="0">
                <a:latin typeface="Segoe Print" pitchFamily="2" charset="0"/>
              </a:rPr>
              <a:t>Таал-Таал</a:t>
            </a:r>
            <a:r>
              <a:rPr lang="ru-RU" sz="1600" dirty="0" smtClean="0">
                <a:latin typeface="Segoe Print" pitchFamily="2" charset="0"/>
              </a:rPr>
              <a:t>»</a:t>
            </a:r>
            <a:endParaRPr lang="ru-RU" sz="16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3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атынчаан\Documents\фото\20181030_1647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5328592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5440868"/>
            <a:ext cx="6253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Segoe Print" pitchFamily="2" charset="0"/>
              </a:rPr>
              <a:t>Ученики театрального кружка показали детям сказки </a:t>
            </a:r>
          </a:p>
          <a:p>
            <a:pPr algn="ctr"/>
            <a:r>
              <a:rPr lang="ru-RU" sz="1600" dirty="0" smtClean="0">
                <a:latin typeface="Segoe Print" pitchFamily="2" charset="0"/>
              </a:rPr>
              <a:t>«Репка» и «Колобок»</a:t>
            </a:r>
            <a:endParaRPr lang="ru-RU" sz="16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0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атынчаан\Documents\фото\20181030_164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044275" cy="528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5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Хатынчаан\Documents\фото\20181030_163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25098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023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304</TotalTime>
  <Words>63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Справедливость</vt:lpstr>
      <vt:lpstr>Тематическая неделя «Сказки»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Тематическая неделя «Сказки»</dc:title>
  <dc:creator>Хатынчаан</dc:creator>
  <cp:lastModifiedBy>Хатынчаан</cp:lastModifiedBy>
  <cp:revision>5</cp:revision>
  <dcterms:created xsi:type="dcterms:W3CDTF">2018-11-07T01:54:09Z</dcterms:created>
  <dcterms:modified xsi:type="dcterms:W3CDTF">2018-11-08T00:53:49Z</dcterms:modified>
</cp:coreProperties>
</file>