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D4DBD5-A3CB-4845-B1CB-5B6E21303D85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8501E7-DC3B-4457-A30F-BE20EE4962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D4DBD5-A3CB-4845-B1CB-5B6E21303D85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8501E7-DC3B-4457-A30F-BE20EE4962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D4DBD5-A3CB-4845-B1CB-5B6E21303D85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8501E7-DC3B-4457-A30F-BE20EE4962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D4DBD5-A3CB-4845-B1CB-5B6E21303D85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8501E7-DC3B-4457-A30F-BE20EE4962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D4DBD5-A3CB-4845-B1CB-5B6E21303D85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8501E7-DC3B-4457-A30F-BE20EE4962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D4DBD5-A3CB-4845-B1CB-5B6E21303D85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8501E7-DC3B-4457-A30F-BE20EE4962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D4DBD5-A3CB-4845-B1CB-5B6E21303D85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8501E7-DC3B-4457-A30F-BE20EE4962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D4DBD5-A3CB-4845-B1CB-5B6E21303D85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8501E7-DC3B-4457-A30F-BE20EE4962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D4DBD5-A3CB-4845-B1CB-5B6E21303D85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8501E7-DC3B-4457-A30F-BE20EE49626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D4DBD5-A3CB-4845-B1CB-5B6E21303D85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8501E7-DC3B-4457-A30F-BE20EE4962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D4DBD5-A3CB-4845-B1CB-5B6E21303D85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8501E7-DC3B-4457-A30F-BE20EE4962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BD4DBD5-A3CB-4845-B1CB-5B6E21303D85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C8501E7-DC3B-4457-A30F-BE20EE49626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276872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Тематическая неделя,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посвященная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ко Дню Матери, Международному дню пожилых людей 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и ко Дню девочек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/>
              <a:t> 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429000"/>
            <a:ext cx="7406640" cy="1752600"/>
          </a:xfrm>
        </p:spPr>
        <p:txBody>
          <a:bodyPr/>
          <a:lstStyle/>
          <a:p>
            <a:pPr algn="l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Дата проведения: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15 октября по 19 октября 2018г.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проведения: </a:t>
            </a:r>
            <a:r>
              <a:rPr lang="ru-RU" dirty="0"/>
              <a:t> 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15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5383569"/>
            <a:ext cx="4394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Встреча воспитанников с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ветераном труда,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отличником народного просвещения </a:t>
            </a:r>
            <a:endParaRPr lang="ru-RU" dirty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Хатынчаан\Documents\Мероприятия\20181017_1127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126" y="692696"/>
            <a:ext cx="670329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077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908720"/>
            <a:ext cx="4432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Развлечение для девочек  «Я и моя кукла»</a:t>
            </a:r>
            <a:endParaRPr lang="ru-RU" dirty="0"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Хатынчаан\Documents\фото\132___10\IMG_55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743" y="1700808"/>
            <a:ext cx="566462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294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Хатынчаан\Documents\фото\132___10\IMG_55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222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Хатынчаан\Documents\фото\132___10\IMG_56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3833845" cy="28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Хатынчаан\Documents\фото\132___10\IMG_56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40577"/>
            <a:ext cx="4073872" cy="305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693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908720"/>
            <a:ext cx="414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Праздничный 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утренник «День Матери»</a:t>
            </a:r>
            <a:endParaRPr lang="ru-RU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Хатынчаан\Documents\фото\132___10\IMG_55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54814"/>
            <a:ext cx="5424603" cy="406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272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Хатынчаан\Documents\фото\132___10\IMG_56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4217888" cy="316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Хатынчаан\Documents\фото\132___10\IMG_56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863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Хатынчаан\Documents\фото\132___10\IMG_56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3972"/>
            <a:ext cx="4217888" cy="316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Хатынчаан\Documents\фото\132___10\IMG_56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50" y="3717032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97898" y="4797152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Интеллектуальная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игра для мам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Толкуйдаа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оонньоо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кыай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!»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24128" y="1500925"/>
            <a:ext cx="2258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Танец девочек «Цветы»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95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Хатынчаан\Documents\фото\132___10\IMG_56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736"/>
            <a:ext cx="5688632" cy="42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978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</TotalTime>
  <Words>58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Тематическая неделя, посвященная ко Дню Матери, Международному дню пожилых людей  и ко Дню девочек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Тематическая неделя, посвященная ко Дню Матери, Международному дню пожилых людей  и ко Дню девочек</dc:title>
  <dc:creator>Хатынчаан</dc:creator>
  <cp:lastModifiedBy>Хатынчаан</cp:lastModifiedBy>
  <cp:revision>3</cp:revision>
  <dcterms:created xsi:type="dcterms:W3CDTF">2018-11-07T01:36:42Z</dcterms:created>
  <dcterms:modified xsi:type="dcterms:W3CDTF">2018-11-08T01:03:49Z</dcterms:modified>
</cp:coreProperties>
</file>