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DFFE664-9D26-4C05-AA05-3C51F1535A41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FCD3771-4CA1-41E9-B926-1048FF87F30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E664-9D26-4C05-AA05-3C51F1535A41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3771-4CA1-41E9-B926-1048FF87F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E664-9D26-4C05-AA05-3C51F1535A41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3771-4CA1-41E9-B926-1048FF87F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FFE664-9D26-4C05-AA05-3C51F1535A41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FCD3771-4CA1-41E9-B926-1048FF87F30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DFFE664-9D26-4C05-AA05-3C51F1535A41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FCD3771-4CA1-41E9-B926-1048FF87F30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E664-9D26-4C05-AA05-3C51F1535A41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3771-4CA1-41E9-B926-1048FF87F30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E664-9D26-4C05-AA05-3C51F1535A41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3771-4CA1-41E9-B926-1048FF87F30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FFE664-9D26-4C05-AA05-3C51F1535A41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CD3771-4CA1-41E9-B926-1048FF87F30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E664-9D26-4C05-AA05-3C51F1535A41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3771-4CA1-41E9-B926-1048FF87F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FFE664-9D26-4C05-AA05-3C51F1535A41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FCD3771-4CA1-41E9-B926-1048FF87F30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FFE664-9D26-4C05-AA05-3C51F1535A41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CD3771-4CA1-41E9-B926-1048FF87F30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DFFE664-9D26-4C05-AA05-3C51F1535A41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FCD3771-4CA1-41E9-B926-1048FF87F3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484784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Акция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Ыра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санаам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ыраас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sah-RU" sz="2400" dirty="0" smtClean="0">
                <a:latin typeface="Times New Roman" pitchFamily="18" charset="0"/>
                <a:cs typeface="Times New Roman" pitchFamily="18" charset="0"/>
              </a:rPr>
              <a:t>үлүүм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717032"/>
            <a:ext cx="6172200" cy="17281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Д.Г.Макаров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аатынан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«Зеленый пояс Вилюя» экология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пуондата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ыыппыт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аахсыйатыгар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кумаа5ыттан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кыталыктары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онорон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кытынныбыт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Ыытыллыбыт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sah-RU" sz="2000" dirty="0" smtClean="0">
                <a:latin typeface="Times New Roman" pitchFamily="18" charset="0"/>
                <a:cs typeface="Times New Roman" pitchFamily="18" charset="0"/>
              </a:rPr>
              <a:t>үнэ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алтынньы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 к</a:t>
            </a:r>
            <a:r>
              <a:rPr lang="sah-RU" sz="2000" dirty="0" smtClean="0">
                <a:latin typeface="Times New Roman" pitchFamily="18" charset="0"/>
                <a:cs typeface="Times New Roman" pitchFamily="18" charset="0"/>
              </a:rPr>
              <a:t>үнэ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2018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сыл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62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атынчаан\Documents\фото\Новая папка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937618" cy="2614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Хатынчаан\Documents\фото\Новая папка\Sc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01008"/>
            <a:ext cx="4295372" cy="2861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11557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Хатынчаан\Documents\фото\IMG-20181008-WA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328592" cy="3996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5661248"/>
            <a:ext cx="6462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Сана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арыллыбыт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сквергэ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олордуутугар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кытынныбыт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Улахан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бэлэмнэнии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sah-RU" dirty="0">
                <a:latin typeface="Times New Roman" pitchFamily="18" charset="0"/>
                <a:cs typeface="Times New Roman" pitchFamily="18" charset="0"/>
              </a:rPr>
              <a:t>өлөх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о5олоро яблоня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олортубут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56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Хатынчаан\Documents\фото\IMG-20181008-WA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13234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Хатынчаан\Documents\фото\IMG-20181008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19" y="2780928"/>
            <a:ext cx="4427984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595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Хатынчаан\Documents\фото\IMG-20181008-WA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Хатынчаан\Documents\фото\IMG-20181008-WA0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3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927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</TotalTime>
  <Words>18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Акция  «Ыра санаам – ыраас Бүлүүм»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  «Ыра санаам – ыраас Бүлүүм»</dc:title>
  <dc:creator>Хатынчаан</dc:creator>
  <cp:lastModifiedBy>Хатынчаан</cp:lastModifiedBy>
  <cp:revision>4</cp:revision>
  <dcterms:created xsi:type="dcterms:W3CDTF">2018-11-07T01:11:14Z</dcterms:created>
  <dcterms:modified xsi:type="dcterms:W3CDTF">2018-11-07T02:16:35Z</dcterms:modified>
</cp:coreProperties>
</file>