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2F5-7B93-4625-B8C7-7C2033FE403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8C0E-CDCA-432E-8774-5C2091374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2F5-7B93-4625-B8C7-7C2033FE403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8C0E-CDCA-432E-8774-5C2091374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2F5-7B93-4625-B8C7-7C2033FE403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8C0E-CDCA-432E-8774-5C2091374B2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2F5-7B93-4625-B8C7-7C2033FE403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8C0E-CDCA-432E-8774-5C2091374B2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2F5-7B93-4625-B8C7-7C2033FE403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8C0E-CDCA-432E-8774-5C2091374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2F5-7B93-4625-B8C7-7C2033FE403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8C0E-CDCA-432E-8774-5C2091374B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2F5-7B93-4625-B8C7-7C2033FE403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8C0E-CDCA-432E-8774-5C2091374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2F5-7B93-4625-B8C7-7C2033FE403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8C0E-CDCA-432E-8774-5C2091374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2F5-7B93-4625-B8C7-7C2033FE403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8C0E-CDCA-432E-8774-5C2091374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2F5-7B93-4625-B8C7-7C2033FE403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8C0E-CDCA-432E-8774-5C2091374B2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2F5-7B93-4625-B8C7-7C2033FE403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8C0E-CDCA-432E-8774-5C2091374B2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93FF2F5-7B93-4625-B8C7-7C2033FE403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5C28C0E-CDCA-432E-8774-5C2091374B2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7801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Тематическая неделя,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посвященная ко Дню государственности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Республики </a:t>
            </a:r>
            <a:r>
              <a:rPr lang="ru-RU" sz="2400" dirty="0">
                <a:solidFill>
                  <a:srgbClr val="FF0000"/>
                </a:solidFill>
              </a:rPr>
              <a:t>С</a:t>
            </a:r>
            <a:r>
              <a:rPr lang="ru-RU" sz="2400" dirty="0" smtClean="0">
                <a:solidFill>
                  <a:srgbClr val="FF0000"/>
                </a:solidFill>
              </a:rPr>
              <a:t>аха (Якутия)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Дата проведения</a:t>
            </a:r>
            <a:r>
              <a:rPr lang="ru-RU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с 24 сентября по 28 сентября 2018г.</a:t>
            </a:r>
          </a:p>
          <a:p>
            <a:pPr lvl="0" algn="l"/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 проведения</a:t>
            </a:r>
            <a:r>
              <a:rPr lang="ru-RU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285750" lvl="0" indent="-285750" algn="l">
              <a:buFont typeface="Wingdings" pitchFamily="2" charset="2"/>
              <a:buChar char="v"/>
            </a:pPr>
            <a:r>
              <a:rPr lang="ru-RU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</a:t>
            </a:r>
            <a:r>
              <a:rPr lang="ru-RU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развитие чувства патриотизма. </a:t>
            </a:r>
          </a:p>
          <a:p>
            <a:pPr marL="285750" lvl="0" indent="-285750" algn="l">
              <a:buFont typeface="Wingdings" pitchFamily="2" charset="2"/>
              <a:buChar char="v"/>
            </a:pPr>
            <a:r>
              <a:rPr lang="ru-RU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Привитие любви к истории родного края, его людям. </a:t>
            </a:r>
          </a:p>
          <a:p>
            <a:pPr marL="285750" lvl="0" indent="-285750" algn="l">
              <a:buFont typeface="Wingdings" pitchFamily="2" charset="2"/>
              <a:buChar char="v"/>
            </a:pPr>
            <a:r>
              <a:rPr lang="ru-RU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Развитие познавательных интересов детей.</a:t>
            </a:r>
          </a:p>
          <a:p>
            <a:pPr algn="l"/>
            <a:endParaRPr lang="ru-RU" sz="1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6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Хатынчаан\Documents\фото\IMG_20180927_1109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352550"/>
            <a:ext cx="5537200" cy="415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15716" y="566124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НОД Художественное творчество (аппликация) 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на 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тему «Флаг Республики Саха (Якутия)»</a:t>
            </a:r>
          </a:p>
        </p:txBody>
      </p:sp>
    </p:spTree>
    <p:extLst>
      <p:ext uri="{BB962C8B-B14F-4D97-AF65-F5344CB8AC3E}">
        <p14:creationId xmlns:p14="http://schemas.microsoft.com/office/powerpoint/2010/main" val="348633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Хатынчаан\Documents\фото\IMG_20180925_0957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95736" y="5733256"/>
            <a:ext cx="4611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Дети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подготовительной и старшей группы посетили митинг и возложение гирлянды, цветов к бюсту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</a:rPr>
              <a:t>Г.И.Чиряева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Хатынчаан\Desktop\Новая папка\DSC_09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55" y="1556792"/>
            <a:ext cx="5324475" cy="3540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12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Хатынчаан\Documents\фото\20180927_1603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70" y="1647825"/>
            <a:ext cx="5076825" cy="3562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15816" y="5661248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Посетили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музей имени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</a:rPr>
              <a:t>Г.И.Чиряева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2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Хатынчаан\Documents\фото\20180927_1554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462087"/>
            <a:ext cx="5245100" cy="393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483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атынчаан\Documents\фото\20180927_155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992555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5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тынчаан\Documents\фото\20180927_163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400600" cy="405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12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</TotalTime>
  <Words>72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Тематическая неделя,  посвященная ко Дню государственности  Республики Саха (Якутия)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неделя,  посвященная ко Дню государственности  Республики Саха (Якутия)</dc:title>
  <dc:creator>Хатынчаан</dc:creator>
  <cp:lastModifiedBy>Хатынчаан</cp:lastModifiedBy>
  <cp:revision>2</cp:revision>
  <dcterms:created xsi:type="dcterms:W3CDTF">2018-11-07T00:48:13Z</dcterms:created>
  <dcterms:modified xsi:type="dcterms:W3CDTF">2018-11-07T01:07:25Z</dcterms:modified>
</cp:coreProperties>
</file>